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7" r:id="rId11"/>
    <p:sldId id="275" r:id="rId12"/>
    <p:sldId id="271" r:id="rId13"/>
    <p:sldId id="272" r:id="rId14"/>
    <p:sldId id="276" r:id="rId15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khar Verma" initials="PV" lastIdx="0" clrIdx="0">
    <p:extLst>
      <p:ext uri="{19B8F6BF-5375-455C-9EA6-DF929625EA0E}">
        <p15:presenceInfo xmlns:p15="http://schemas.microsoft.com/office/powerpoint/2012/main" userId="1375394c9ffd6f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6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E17A4D9-0B20-4DF8-8BC8-2E46D68438B9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618DA10-731A-4307-8F10-1A70395D9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01509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A4D9-0B20-4DF8-8BC8-2E46D68438B9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DA10-731A-4307-8F10-1A70395D9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6948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A4D9-0B20-4DF8-8BC8-2E46D68438B9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DA10-731A-4307-8F10-1A70395D9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57274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 flipH="1"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59="http://schemas.microsoft.com/office/powerpoint/2015/09/main" xmlns:p15="http://schemas.microsoft.com/office/powerpoint/2012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7A4D9-0B20-4DF8-8BC8-2E46D68438B9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DA10-731A-4307-8F10-1A70395D9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042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9CB9B0-2301-4A8A-AA6F-EEE07938A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7049" y="3699466"/>
            <a:ext cx="8703838" cy="315853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IN" sz="2800" u="sng">
                <a:solidFill>
                  <a:schemeClr val="bg1"/>
                </a:solidFill>
                <a:latin typeface="Arial Black" panose="020B0A04020102020204" pitchFamily="34" charset="0"/>
              </a:rPr>
              <a:t>MINI PROJECT ON HR ANALYTICS</a:t>
            </a:r>
          </a:p>
          <a:p>
            <a:r>
              <a:rPr lang="en-I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TO :- ABHISHEK TIWARI                                   Submitted by :-</a:t>
            </a:r>
          </a:p>
          <a:p>
            <a:pPr algn="r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Shreyash Gaur (201500674)</a:t>
            </a:r>
          </a:p>
          <a:p>
            <a:pPr algn="r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Devesh Srivastav (201500217)</a:t>
            </a:r>
          </a:p>
          <a:p>
            <a:pPr algn="r"/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Shivanshu Agrawal (201500666)</a:t>
            </a:r>
          </a:p>
          <a:p>
            <a:pPr algn="r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Siddhant Yadav (201500689)</a:t>
            </a:r>
          </a:p>
          <a:p>
            <a:pPr algn="r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Prakhar Verma (201500495)</a:t>
            </a:r>
          </a:p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B2FAF-6405-4479-BFD8-06D05F0B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414" y="95283"/>
            <a:ext cx="3540273" cy="35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6140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D6FAD-0F25-45E6-7DF8-0C94E8632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2"/>
            <a:ext cx="12192000" cy="6839588"/>
          </a:xfrm>
          <a:prstGeom prst="rect">
            <a:avLst/>
          </a:prstGeom>
        </p:spPr>
      </p:pic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ACB9C1C5-AF88-450D-76A5-630612A9C461}"/>
              </a:ext>
            </a:extLst>
          </p:cNvPr>
          <p:cNvSpPr/>
          <p:nvPr/>
        </p:nvSpPr>
        <p:spPr>
          <a:xfrm>
            <a:off x="11643919" y="6316910"/>
            <a:ext cx="548081" cy="522677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7894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4C279-68C3-84D4-AA3A-9C387975F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20"/>
            <a:ext cx="12192000" cy="6826979"/>
          </a:xfrm>
          <a:prstGeom prst="rect">
            <a:avLst/>
          </a:prstGeom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092D8EFF-3A78-8490-335D-8AD8CBE8E2CC}"/>
              </a:ext>
            </a:extLst>
          </p:cNvPr>
          <p:cNvSpPr/>
          <p:nvPr/>
        </p:nvSpPr>
        <p:spPr>
          <a:xfrm>
            <a:off x="11446933" y="6152445"/>
            <a:ext cx="745068" cy="674534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94874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2465CC-1599-78DB-2977-D5129430A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063F8997-E819-8A04-EE04-06B8243B71A2}"/>
              </a:ext>
            </a:extLst>
          </p:cNvPr>
          <p:cNvSpPr/>
          <p:nvPr/>
        </p:nvSpPr>
        <p:spPr>
          <a:xfrm>
            <a:off x="11467750" y="6107186"/>
            <a:ext cx="724250" cy="722382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0616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03E20-51EC-2809-25BE-DB91049F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"/>
            <a:ext cx="12192000" cy="6854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6748D8-DC8F-2121-FAE3-854B1D5BC05E}"/>
              </a:ext>
            </a:extLst>
          </p:cNvPr>
          <p:cNvSpPr/>
          <p:nvPr/>
        </p:nvSpPr>
        <p:spPr>
          <a:xfrm>
            <a:off x="11176000" y="5696126"/>
            <a:ext cx="1016000" cy="1160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0E647ACE-6984-24D9-7A9F-6BBE3A09A611}"/>
              </a:ext>
            </a:extLst>
          </p:cNvPr>
          <p:cNvSpPr/>
          <p:nvPr/>
        </p:nvSpPr>
        <p:spPr>
          <a:xfrm>
            <a:off x="11487325" y="6158683"/>
            <a:ext cx="704675" cy="69745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7259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CD23-7F90-5F4E-4631-D91B1D62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989" y="2331497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>
                <a:latin typeface="Arial Rounded MT Bold" panose="020F0704030504030204" pitchFamily="34" charset="0"/>
              </a:rPr>
              <a:t>THANK YOU</a:t>
            </a:r>
            <a:endParaRPr lang="en-IN" sz="5400" b="1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12224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F39C1-5989-5C81-B473-A51C3259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27" r="597" b="127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327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DC0CA-E4A1-BE6B-9524-79EB3DAD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-396"/>
          <a:stretch>
            <a:fillRect/>
          </a:stretch>
        </p:blipFill>
        <p:spPr>
          <a:xfrm>
            <a:off x="14485" y="-8168"/>
            <a:ext cx="12177515" cy="69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92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BD6FB-B7A1-37D6-C3A6-0B6CB2A5E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" b="-914"/>
          <a:stretch>
            <a:fillRect/>
          </a:stretch>
        </p:blipFill>
        <p:spPr>
          <a:xfrm>
            <a:off x="-19523" y="0"/>
            <a:ext cx="12231043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095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0F9E5-3D4E-7B1C-3C3A-64A04094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204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73C1E-2E7A-C2F8-3688-D5D696F08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262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6F06ED-FEEC-73BA-B3D6-BD2C0BCB4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707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090B7-B05D-3E22-6636-013CEAFF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" y="0"/>
            <a:ext cx="12176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735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280EEC-F21E-C3BC-67DA-F83696FE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"/>
            <a:ext cx="12192000" cy="6854436"/>
          </a:xfrm>
          <a:prstGeom prst="rect">
            <a:avLst/>
          </a:prstGeom>
        </p:spPr>
      </p:pic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CB0DF54B-2C3D-7DED-9215-9F317E397F60}"/>
              </a:ext>
            </a:extLst>
          </p:cNvPr>
          <p:cNvSpPr/>
          <p:nvPr/>
        </p:nvSpPr>
        <p:spPr>
          <a:xfrm>
            <a:off x="11601974" y="6323517"/>
            <a:ext cx="590026" cy="532701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1097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45</Words>
  <Application>Microsoft Office PowerPoint</Application>
  <PresentationFormat>Widescreen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Arial Rounded MT Bold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ON HR ANALYTICS        SUBMITTED BY:-ABHISHEK TIWARI</dc:title>
  <dc:creator>Shreyash Gaur</dc:creator>
  <cp:lastModifiedBy>Shreyash Gaur</cp:lastModifiedBy>
  <cp:revision>11</cp:revision>
  <dcterms:created xsi:type="dcterms:W3CDTF">2022-11-27T16:35:47Z</dcterms:created>
  <dcterms:modified xsi:type="dcterms:W3CDTF">2022-12-01T15:42:39Z</dcterms:modified>
</cp:coreProperties>
</file>